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0DFx63mDCKOmL1/VnRy6xk04n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customschemas.google.com/relationships/presentationmetadata" Target="meta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445f3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e6445f3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4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What is EC2?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title"/>
          </p:nvPr>
        </p:nvSpPr>
        <p:spPr>
          <a:xfrm>
            <a:off x="702750" y="466475"/>
            <a:ext cx="46293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9"/>
          <p:cNvSpPr txBox="1"/>
          <p:nvPr>
            <p:ph idx="1" type="body"/>
          </p:nvPr>
        </p:nvSpPr>
        <p:spPr>
          <a:xfrm>
            <a:off x="809900" y="1178700"/>
            <a:ext cx="49464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If we want to provide regular storage to store our data we need to configure Amazon EBS volumes with our EC2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 default, the instances which we create have dynamic IP.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638475" y="466450"/>
            <a:ext cx="5340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Benefits of using EC2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938500" y="1264450"/>
            <a:ext cx="49464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Auto-Scaling: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Auto-scaling allows us to automatically adjust the number of compute instances in an instance pool or their lifecycle state.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Instances provide consistent performance.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idx="1" type="body"/>
          </p:nvPr>
        </p:nvSpPr>
        <p:spPr>
          <a:xfrm>
            <a:off x="938500" y="1307300"/>
            <a:ext cx="49464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Netflix uses this feature to its advantage and provides a smooth crash-free experience to its users all over the world.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Auto-Scaling, we can scale up or scale down as per the website traffic dynamics.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1"/>
          <p:cNvSpPr txBox="1"/>
          <p:nvPr>
            <p:ph type="title"/>
          </p:nvPr>
        </p:nvSpPr>
        <p:spPr>
          <a:xfrm>
            <a:off x="638475" y="466450"/>
            <a:ext cx="53409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Benefits of using EC2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544175" y="407175"/>
            <a:ext cx="5244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Based on Pay-as-you-go model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2"/>
          <p:cNvSpPr txBox="1"/>
          <p:nvPr>
            <p:ph idx="1" type="body"/>
          </p:nvPr>
        </p:nvSpPr>
        <p:spPr>
          <a:xfrm>
            <a:off x="938500" y="1093000"/>
            <a:ext cx="49464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eature makes it very cheap to use AWS Instances.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Users need to pay only for the resources they use.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Service cheap and because of which users get to save money and make the best use of the available resources.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>
            <p:ph type="title"/>
          </p:nvPr>
        </p:nvSpPr>
        <p:spPr>
          <a:xfrm>
            <a:off x="552725" y="434300"/>
            <a:ext cx="4629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Increased Reliability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3"/>
          <p:cNvSpPr txBox="1"/>
          <p:nvPr>
            <p:ph idx="1" type="body"/>
          </p:nvPr>
        </p:nvSpPr>
        <p:spPr>
          <a:xfrm>
            <a:off x="938500" y="1093000"/>
            <a:ext cx="49464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Amazon EC2 cloud system is available all over the world, allowing our company to grow significantly.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Global one-stop service increases the load speed of our application.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Amazon EC2 offers 99.9% availability for each Amazon EC2 region.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617000" y="434300"/>
            <a:ext cx="4629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Easy to start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938500" y="1264450"/>
            <a:ext cx="49464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reate EC2 Instances easily by navigating to the EC2 Section in the console.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Create instances quickly using preconfigured templates and AMIs and we can quickly deploy our instances in some minutes.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Service.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Features of EC2.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Benefits of using EC2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563450" y="423600"/>
            <a:ext cx="4629300" cy="57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EC2 Service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664375" y="1264450"/>
            <a:ext cx="5220600" cy="3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EC2 stands for Amazon Elastic Compute Cloud.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EC2 is an Amazon web service that provides configurable compute capacity in the AWS cloud.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provides Infrastructure as a Service (IaaS).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584875" y="370000"/>
            <a:ext cx="4629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627750" y="996700"/>
            <a:ext cx="53409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omplete control over the computing resources, which we can scale as needed.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shortens the time it takes to boot and obtain new server instances, also known as Amazon EC2 instances.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Service allows for capacity scaling based on computing needs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788475" y="1028700"/>
            <a:ext cx="5362200" cy="3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irtual server that runs applications on Amazon's EC2.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Instance as a small part of a larger computer, complete with its hard drive, network connection, operating system, and so on.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Run multiple small computers, which are nothing but Instances.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546500" y="412875"/>
            <a:ext cx="4903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692025" y="450050"/>
            <a:ext cx="4629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895650" y="1168000"/>
            <a:ext cx="52122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instances are virtual conditions that are disengaged from the establishment of the On-request service.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Virtual server or instances on rent as per the necessity and adequately move/interface the applications into it.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445f3b7a_0_0"/>
          <p:cNvSpPr txBox="1"/>
          <p:nvPr>
            <p:ph type="title"/>
          </p:nvPr>
        </p:nvSpPr>
        <p:spPr>
          <a:xfrm>
            <a:off x="670600" y="450050"/>
            <a:ext cx="4629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6445f3b7a_0_0"/>
          <p:cNvSpPr txBox="1"/>
          <p:nvPr>
            <p:ph idx="1" type="body"/>
          </p:nvPr>
        </p:nvSpPr>
        <p:spPr>
          <a:xfrm>
            <a:off x="938500" y="1393025"/>
            <a:ext cx="52122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WS EC2 instances likewise can eliminate our need to buy or use expensive equipment and machines.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type="title"/>
          </p:nvPr>
        </p:nvSpPr>
        <p:spPr>
          <a:xfrm>
            <a:off x="649175" y="434300"/>
            <a:ext cx="4629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Amazon EC2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842050" y="1221575"/>
            <a:ext cx="52767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Instances have pre-configured templates of Amazon Machine Images.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Instances are extremely safe to use with a secured login with key pairs.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can use instances as per our needs as various Instance types are present.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745600" y="434300"/>
            <a:ext cx="4629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EC2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8"/>
          <p:cNvSpPr txBox="1"/>
          <p:nvPr>
            <p:ph idx="1" type="body"/>
          </p:nvPr>
        </p:nvSpPr>
        <p:spPr>
          <a:xfrm>
            <a:off x="938500" y="1264450"/>
            <a:ext cx="49464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EC2 Instances also provides a firewall to the users that specify ports, protocols, and source IP range that reaches your instance.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Also store our instance data in the storage volume provided.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624C993E-5178-4492-A6D2-A79C7AD21CA7}"/>
</file>

<file path=customXml/itemProps2.xml><?xml version="1.0" encoding="utf-8"?>
<ds:datastoreItem xmlns:ds="http://schemas.openxmlformats.org/officeDocument/2006/customXml" ds:itemID="{1298EAFD-EFDE-4D69-8DBB-EE565027B50F}"/>
</file>

<file path=customXml/itemProps3.xml><?xml version="1.0" encoding="utf-8"?>
<ds:datastoreItem xmlns:ds="http://schemas.openxmlformats.org/officeDocument/2006/customXml" ds:itemID="{57FE3F60-437E-4F89-B4FE-F2B58754140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